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?><Relationships xmlns="http://schemas.openxmlformats.org/package/2006/relationships"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Relationship Id="rId5" Type="http://schemas.openxmlformats.org/officeDocument/2006/relationships/custom-properties" Target="docProps/custom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2"/>
  </p:sldMasterIdLst>
  <p:notesMasterIdLst>
    <p:notesMasterId r:id="rId3"/>
  </p:notesMasterIdLst>
  <p:sldIdLst>
    <p:sldId id="256" r:id="rId4"/>
    <p:sldId id="257" r:id="rId5"/>
    <p:sldId id="269" r:id="rId6"/>
    <p:sldId id="270" r:id="rId7"/>
    <p:sldId id="271" r:id="rId8"/>
    <p:sldId id="272" r:id="rId9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61"/>
    <p:restoredTop sz="94660"/>
  </p:normalViewPr>
  <p:slideViewPr>
    <p:cSldViewPr>
      <p:cViewPr varScale="0">
        <p:scale>
          <a:sx n="80" d="100"/>
          <a:sy n="80" d="100"/>
        </p:scale>
        <p:origin x="-1038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?><Relationships xmlns="http://schemas.openxmlformats.org/package/2006/relationships"><Relationship Id="rId1" Type="http://schemas.openxmlformats.org/officeDocument/2006/relationships/theme" Target="theme/theme1.xml" /><Relationship Id="rId2" Type="http://schemas.openxmlformats.org/officeDocument/2006/relationships/slideMaster" Target="slideMasters/slideMaster1.xml" /><Relationship Id="rId3" Type="http://schemas.openxmlformats.org/officeDocument/2006/relationships/notesMaster" Target="notesMasters/notesMaster1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Relationship Id="rId10" Type="http://schemas.openxmlformats.org/officeDocument/2006/relationships/presProps" Target="presProps.xml" /><Relationship Id="rId11" Type="http://schemas.openxmlformats.org/officeDocument/2006/relationships/viewProps" Target="viewProps.xml" /><Relationship Id="rId12" Type="http://schemas.openxmlformats.org/officeDocument/2006/relationships/tableStyles" Target="tableStyles.xml" /></Relationships>
</file>

<file path=ppt/notesMasters/_rels/notesMaster1.xml.rels><?xml version="1.0" encoding="UTF-8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1101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D06EA9-14B5-4F31-95CC-6AD91D20700D}" type="datetimeFigureOut">
              <a:rPr kumimoji="1" lang="ja-JP" altLang="en-US" smtClean="0"/>
              <a:t>2015/2/5</a:t>
            </a:fld>
            <a:endParaRPr kumimoji="1" lang="ja-JP" altLang="en-US"/>
          </a:p>
        </p:txBody>
      </p:sp>
      <p:sp>
        <p:nvSpPr>
          <p:cNvPr id="1102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1103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1104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1105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807EA6-0398-4990-8029-A74DB74122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タイトル 1"/>
          <p:cNvSpPr>
            <a:spLocks noGrp="1"/>
          </p:cNvSpPr>
          <p:nvPr>
            <p:ph type="ctrTitle"/>
          </p:nvPr>
        </p:nvSpPr>
        <p:spPr>
          <a:xfrm>
            <a:off x="457200" y="1652803"/>
            <a:ext cx="8229600" cy="1344149"/>
          </a:xfrm>
        </p:spPr>
        <p:txBody>
          <a:bodyPr/>
          <a:lstStyle>
            <a:lvl1pPr>
              <a:defRPr b="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1032" name="サブタイトル 2"/>
          <p:cNvSpPr>
            <a:spLocks noGrp="1"/>
          </p:cNvSpPr>
          <p:nvPr>
            <p:ph type="subTitle" idx="1"/>
          </p:nvPr>
        </p:nvSpPr>
        <p:spPr>
          <a:xfrm>
            <a:off x="457200" y="3092963"/>
            <a:ext cx="8229600" cy="230425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 dirty="0"/>
          </a:p>
        </p:txBody>
      </p:sp>
      <p:sp>
        <p:nvSpPr>
          <p:cNvPr id="1033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0A51-F8EA-429A-8E6F-F02BE74E28F7}" type="datetimeFigureOut">
              <a:rPr kumimoji="1" lang="ja-JP" altLang="en-US" smtClean="0"/>
              <a:t>2015/9/8</a:t>
            </a:fld>
            <a:endParaRPr kumimoji="1" lang="ja-JP" altLang="en-US"/>
          </a:p>
        </p:txBody>
      </p:sp>
      <p:sp>
        <p:nvSpPr>
          <p:cNvPr id="1034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35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400E4-C46D-48FA-AEA0-ED136F70A0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1038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736813"/>
            <a:ext cx="8229600" cy="4281339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1039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E220A51-F8EA-429A-8E6F-F02BE74E28F7}" type="datetimeFigureOut">
              <a:rPr lang="ja-JP" altLang="en-US" smtClean="0"/>
              <a:pPr/>
              <a:t>2015/9/8</a:t>
            </a:fld>
            <a:endParaRPr lang="ja-JP" altLang="en-US" dirty="0"/>
          </a:p>
        </p:txBody>
      </p:sp>
      <p:sp>
        <p:nvSpPr>
          <p:cNvPr id="1040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ja-JP" altLang="en-US" dirty="0"/>
          </a:p>
        </p:txBody>
      </p:sp>
      <p:sp>
        <p:nvSpPr>
          <p:cNvPr id="1041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C9400E4-C46D-48FA-AEA0-ED136F70A0E5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タイトル 1"/>
          <p:cNvSpPr>
            <a:spLocks noGrp="1"/>
          </p:cNvSpPr>
          <p:nvPr>
            <p:ph type="title"/>
          </p:nvPr>
        </p:nvSpPr>
        <p:spPr>
          <a:xfrm>
            <a:off x="457200" y="2948947"/>
            <a:ext cx="8229600" cy="1056117"/>
          </a:xfrm>
        </p:spPr>
        <p:txBody>
          <a:bodyPr anchor="t"/>
          <a:lstStyle>
            <a:lvl1pPr algn="ctr">
              <a:defRPr sz="4000" b="0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1044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184750"/>
            <a:ext cx="8229600" cy="1764197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104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0A51-F8EA-429A-8E6F-F02BE74E28F7}" type="datetimeFigureOut">
              <a:rPr kumimoji="1" lang="ja-JP" altLang="en-US" smtClean="0"/>
              <a:t>2015/9/8</a:t>
            </a:fld>
            <a:endParaRPr kumimoji="1" lang="ja-JP" altLang="en-US"/>
          </a:p>
        </p:txBody>
      </p:sp>
      <p:sp>
        <p:nvSpPr>
          <p:cNvPr id="104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4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400E4-C46D-48FA-AEA0-ED136F70A0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1050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736815"/>
            <a:ext cx="3970784" cy="423646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1051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80012" y="1736815"/>
            <a:ext cx="4006788" cy="423646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1052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0A51-F8EA-429A-8E6F-F02BE74E28F7}" type="datetimeFigureOut">
              <a:rPr kumimoji="1" lang="ja-JP" altLang="en-US" smtClean="0"/>
              <a:t>2015/9/8</a:t>
            </a:fld>
            <a:endParaRPr kumimoji="1" lang="ja-JP" altLang="en-US" dirty="0"/>
          </a:p>
        </p:txBody>
      </p:sp>
      <p:sp>
        <p:nvSpPr>
          <p:cNvPr id="1053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54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400E4-C46D-48FA-AEA0-ED136F70A0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1057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970784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1058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970784" cy="379840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1059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716016" y="1535113"/>
            <a:ext cx="3970784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1060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716016" y="2174875"/>
            <a:ext cx="3970784" cy="379840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1061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0A51-F8EA-429A-8E6F-F02BE74E28F7}" type="datetimeFigureOut">
              <a:rPr kumimoji="1" lang="ja-JP" altLang="en-US" smtClean="0"/>
              <a:t>2015/9/8</a:t>
            </a:fld>
            <a:endParaRPr kumimoji="1" lang="ja-JP" altLang="en-US"/>
          </a:p>
        </p:txBody>
      </p:sp>
      <p:sp>
        <p:nvSpPr>
          <p:cNvPr id="1062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63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400E4-C46D-48FA-AEA0-ED136F70A0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1066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0A51-F8EA-429A-8E6F-F02BE74E28F7}" type="datetimeFigureOut">
              <a:rPr kumimoji="1" lang="ja-JP" altLang="en-US" smtClean="0"/>
              <a:t>2015/9/8</a:t>
            </a:fld>
            <a:endParaRPr kumimoji="1" lang="ja-JP" altLang="en-US"/>
          </a:p>
        </p:txBody>
      </p:sp>
      <p:sp>
        <p:nvSpPr>
          <p:cNvPr id="1067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68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400E4-C46D-48FA-AEA0-ED136F70A0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0A51-F8EA-429A-8E6F-F02BE74E28F7}" type="datetimeFigureOut">
              <a:rPr kumimoji="1" lang="ja-JP" altLang="en-US" smtClean="0"/>
              <a:t>2015/9/8</a:t>
            </a:fld>
            <a:endParaRPr kumimoji="1" lang="ja-JP" altLang="en-US"/>
          </a:p>
        </p:txBody>
      </p:sp>
      <p:sp>
        <p:nvSpPr>
          <p:cNvPr id="1071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72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400E4-C46D-48FA-AEA0-ED136F70A0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タイトル 1"/>
          <p:cNvSpPr>
            <a:spLocks noGrp="1"/>
          </p:cNvSpPr>
          <p:nvPr>
            <p:ph type="title"/>
          </p:nvPr>
        </p:nvSpPr>
        <p:spPr>
          <a:xfrm>
            <a:off x="457203" y="273049"/>
            <a:ext cx="3008313" cy="1162051"/>
          </a:xfrm>
        </p:spPr>
        <p:txBody>
          <a:bodyPr anchor="b">
            <a:normAutofit/>
          </a:bodyPr>
          <a:lstStyle>
            <a:lvl1pPr algn="l">
              <a:defRPr sz="24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1075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635896" y="273052"/>
            <a:ext cx="4727439" cy="56423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1076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3" y="1700809"/>
            <a:ext cx="3008312" cy="427247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1077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0A51-F8EA-429A-8E6F-F02BE74E28F7}" type="datetimeFigureOut">
              <a:rPr kumimoji="1" lang="ja-JP" altLang="en-US" smtClean="0"/>
              <a:t>2015/9/8</a:t>
            </a:fld>
            <a:endParaRPr kumimoji="1" lang="ja-JP" altLang="en-US"/>
          </a:p>
        </p:txBody>
      </p:sp>
      <p:sp>
        <p:nvSpPr>
          <p:cNvPr id="1078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79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400E4-C46D-48FA-AEA0-ED136F70A0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" name="タイトル 1"/>
          <p:cNvSpPr>
            <a:spLocks noGrp="1"/>
          </p:cNvSpPr>
          <p:nvPr>
            <p:ph type="title"/>
          </p:nvPr>
        </p:nvSpPr>
        <p:spPr>
          <a:xfrm>
            <a:off x="1792288" y="4689140"/>
            <a:ext cx="5486400" cy="566739"/>
          </a:xfrm>
        </p:spPr>
        <p:txBody>
          <a:bodyPr anchor="b">
            <a:normAutofit/>
          </a:bodyPr>
          <a:lstStyle>
            <a:lvl1pPr algn="l">
              <a:defRPr sz="24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1082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212643"/>
            <a:ext cx="5486400" cy="437882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 smtClean="0"/>
              <a:t>アイコンをクリックして図を追加</a:t>
            </a:r>
            <a:endParaRPr kumimoji="1" lang="ja-JP" altLang="en-US" dirty="0"/>
          </a:p>
        </p:txBody>
      </p:sp>
      <p:sp>
        <p:nvSpPr>
          <p:cNvPr id="1083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01209"/>
            <a:ext cx="5486400" cy="6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1084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0A51-F8EA-429A-8E6F-F02BE74E28F7}" type="datetimeFigureOut">
              <a:rPr kumimoji="1" lang="ja-JP" altLang="en-US" smtClean="0"/>
              <a:t>2015/9/8</a:t>
            </a:fld>
            <a:endParaRPr kumimoji="1" lang="ja-JP" altLang="en-US"/>
          </a:p>
        </p:txBody>
      </p:sp>
      <p:sp>
        <p:nvSpPr>
          <p:cNvPr id="1085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86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400E4-C46D-48FA-AEA0-ED136F70A0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1089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1736814"/>
            <a:ext cx="8229600" cy="4236469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1090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0A51-F8EA-429A-8E6F-F02BE74E28F7}" type="datetimeFigureOut">
              <a:rPr kumimoji="1" lang="ja-JP" altLang="en-US" smtClean="0"/>
              <a:t>2015/9/8</a:t>
            </a:fld>
            <a:endParaRPr kumimoji="1" lang="ja-JP" altLang="en-US"/>
          </a:p>
        </p:txBody>
      </p:sp>
      <p:sp>
        <p:nvSpPr>
          <p:cNvPr id="1091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92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400E4-C46D-48FA-AEA0-ED136F70A0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698644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1095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698644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1096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0A51-F8EA-429A-8E6F-F02BE74E28F7}" type="datetimeFigureOut">
              <a:rPr kumimoji="1" lang="ja-JP" altLang="en-US" smtClean="0"/>
              <a:t>2015/9/8</a:t>
            </a:fld>
            <a:endParaRPr kumimoji="1" lang="ja-JP" altLang="en-US" dirty="0"/>
          </a:p>
        </p:txBody>
      </p:sp>
      <p:sp>
        <p:nvSpPr>
          <p:cNvPr id="1097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98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400E4-C46D-48FA-AEA0-ED136F70A0E5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519772" y="6237312"/>
            <a:ext cx="41044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endParaRPr lang="ja-JP" altLang="en-US" dirty="0"/>
          </a:p>
        </p:txBody>
      </p:sp>
      <p:sp>
        <p:nvSpPr>
          <p:cNvPr id="1026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418653"/>
            <a:ext cx="8229600" cy="9941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dirty="0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1027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736813"/>
            <a:ext cx="8229600" cy="428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 smtClean="0"/>
              <a:t>マスター テキストの書式設定</a:t>
            </a:r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en-US" altLang="ja-JP" dirty="0" smtClean="0"/>
          </a:p>
          <a:p>
            <a:pPr lvl="5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6 </a:t>
            </a:r>
            <a:r>
              <a:rPr kumimoji="1" lang="ja-JP" altLang="en-US" dirty="0" smtClean="0"/>
              <a:t>レベル</a:t>
            </a:r>
          </a:p>
          <a:p>
            <a:pPr lvl="6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7 </a:t>
            </a:r>
            <a:r>
              <a:rPr kumimoji="1" lang="ja-JP" altLang="en-US" dirty="0" smtClean="0"/>
              <a:t>レベル</a:t>
            </a:r>
          </a:p>
          <a:p>
            <a:pPr lvl="7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8 </a:t>
            </a:r>
            <a:r>
              <a:rPr kumimoji="1" lang="ja-JP" altLang="en-US" dirty="0" smtClean="0"/>
              <a:t>レベル</a:t>
            </a:r>
          </a:p>
          <a:p>
            <a:pPr lvl="8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9 </a:t>
            </a:r>
            <a:r>
              <a:rPr kumimoji="1" lang="ja-JP" altLang="en-US" dirty="0" smtClean="0"/>
              <a:t>レベル</a:t>
            </a:r>
          </a:p>
        </p:txBody>
      </p:sp>
      <p:sp>
        <p:nvSpPr>
          <p:cNvPr id="1028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237312"/>
            <a:ext cx="1882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fld id="{3E220A51-F8EA-429A-8E6F-F02BE74E28F7}" type="datetimeFigureOut">
              <a:rPr lang="ja-JP" altLang="en-US" smtClean="0"/>
              <a:pPr/>
              <a:t>2015/9/8</a:t>
            </a:fld>
            <a:endParaRPr lang="ja-JP" altLang="en-US" dirty="0"/>
          </a:p>
        </p:txBody>
      </p:sp>
      <p:sp>
        <p:nvSpPr>
          <p:cNvPr id="1029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768244" y="6237312"/>
            <a:ext cx="19185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fld id="{2C9400E4-C46D-48FA-AEA0-ED136F70A0E5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b="0" kern="1200">
          <a:solidFill>
            <a:schemeClr val="tx1"/>
          </a:solidFill>
          <a:latin typeface="+mj-ea"/>
          <a:ea typeface="+mj-ea"/>
          <a:cs typeface="+mj-cs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457200" indent="-4572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ea"/>
          <a:ea typeface="+mn-ea"/>
          <a:cs typeface="+mn-cs"/>
        </a:defRPr>
      </a:lvl1pPr>
      <a:lvl2pPr marL="914400" indent="-4572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714500" indent="-342900" algn="l" defTabSz="914400" rtl="0" eaLnBrk="1" latinLnBrk="0" hangingPunct="1">
        <a:spcBef>
          <a:spcPct val="20000"/>
        </a:spcBef>
        <a:buSzPct val="100000"/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171700" marR="0" indent="-34290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100000"/>
        <a:buFont typeface="Arial" panose="020B0604020202020204" pitchFamily="34" charset="0"/>
        <a:buChar char="•"/>
        <a:tabLst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717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3028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600" kern="1200">
          <a:solidFill>
            <a:schemeClr val="tx1"/>
          </a:solidFill>
          <a:latin typeface="+mn-lt"/>
          <a:ea typeface="+mj-ea"/>
          <a:cs typeface="+mn-cs"/>
        </a:defRPr>
      </a:lvl7pPr>
      <a:lvl8pPr marL="34861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600" kern="1200">
          <a:solidFill>
            <a:schemeClr val="tx1"/>
          </a:solidFill>
          <a:latin typeface="+mn-lt"/>
          <a:ea typeface="+mj-ea"/>
          <a:cs typeface="+mn-cs"/>
        </a:defRPr>
      </a:lvl8pPr>
      <a:lvl9pPr marL="39433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image" Target="../media/image2.png" /><Relationship Id="rId2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image" Target="../media/image3.png" /><Relationship Id="rId2" Type="http://schemas.openxmlformats.org/officeDocument/2006/relationships/slideLayout" Target="../slideLayouts/slideLayout2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image" Target="../media/image4.png" /><Relationship Id="rId2" Type="http://schemas.openxmlformats.org/officeDocument/2006/relationships/slideLayout" Target="../slideLayouts/slideLayout2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image" Target="../media/image5.png" /><Relationship Id="rId2" Type="http://schemas.openxmlformats.org/officeDocument/2006/relationships/slideLayout" Target="../slideLayouts/slideLayout2.xml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image" Target="../media/image6.png" /><Relationship Id="rId2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1108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1109" name="図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04205" y="-171000"/>
            <a:ext cx="6175795" cy="7017514"/>
          </a:xfrm>
          <a:prstGeom prst="rect">
            <a:avLst/>
          </a:prstGeom>
        </p:spPr>
      </p:pic>
      <p:sp>
        <p:nvSpPr>
          <p:cNvPr id="1110" name="テキスト 14"/>
          <p:cNvSpPr txBox="1"/>
          <p:nvPr/>
        </p:nvSpPr>
        <p:spPr>
          <a:xfrm>
            <a:off x="-1625600" y="1914525"/>
            <a:ext cx="182880" cy="368439"/>
          </a:xfrm>
          <a:prstGeom prst="rect">
            <a:avLst/>
          </a:prstGeom>
        </p:spPr>
        <p:txBody>
          <a:bodyPr wrap="none">
            <a:spAutoFit/>
          </a:bodyPr>
          <a:p>
            <a:pPr>
              <a:defRPr lang="ja-JP" altLang="en-US"/>
            </a:pPr>
            <a:endParaRPr lang="ja-JP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/>
      <p:sp>
        <p:nvSpPr>
          <p:cNvPr id="1112" name="四角形 9"/>
          <p:cNvSpPr>
            <a:spLocks noGrp="1"/>
          </p:cNvSpPr>
          <p:nvPr>
            <p:ph type="title"/>
          </p:nvPr>
        </p:nvSpPr>
        <p:spPr>
          <a:xfrm>
            <a:off x="1044000" y="55882"/>
            <a:ext cx="7063387" cy="70911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>
            <a:normAutofit/>
          </a:bodyPr>
          <a:p>
            <a:r>
              <a:rPr kumimoji="1" lang="ja-JP" altLang="en-US" sz="3600">
                <a:latin typeface="ＭＳ ゴシック"/>
                <a:ea typeface="ＭＳ ゴシック"/>
              </a:rPr>
              <a:t>レベル１（早期注意情報）</a:t>
            </a:r>
            <a:endParaRPr kumimoji="1" lang="ja-JP" altLang="en-US" sz="3600">
              <a:latin typeface="ＭＳ ゴシック"/>
              <a:ea typeface="ＭＳ ゴシック"/>
            </a:endParaRPr>
          </a:p>
        </p:txBody>
      </p:sp>
      <p:pic>
        <p:nvPicPr>
          <p:cNvPr id="1113" name="四角形 10"/>
          <p:cNvPicPr>
            <a:picLocks noGrp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-49924" y="909000"/>
            <a:ext cx="9229924" cy="4973250"/>
          </a:xfrm>
          <a:prstGeom prst="rect">
            <a:avLst/>
          </a:prstGeom>
        </p:spPr>
      </p:pic>
      <p:sp>
        <p:nvSpPr>
          <p:cNvPr id="1114" name="テキスト 17"/>
          <p:cNvSpPr txBox="1"/>
          <p:nvPr/>
        </p:nvSpPr>
        <p:spPr>
          <a:xfrm>
            <a:off x="3595531" y="3497569"/>
            <a:ext cx="2344069" cy="23074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p>
            <a:pPr>
              <a:defRPr lang="ja-JP" altLang="en-US"/>
            </a:pP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>
              <a:defRPr lang="ja-JP" altLang="en-US"/>
            </a:pP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>
              <a:defRPr lang="ja-JP" altLang="en-US"/>
            </a:pP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>
              <a:defRPr lang="ja-JP" altLang="en-US"/>
            </a:pP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>
              <a:defRPr lang="ja-JP" altLang="en-US"/>
            </a:pP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>
              <a:defRPr lang="ja-JP" altLang="en-US"/>
            </a:pP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>
              <a:defRPr lang="ja-JP" altLang="en-US"/>
            </a:pP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>
              <a:defRPr lang="ja-JP" altLang="en-US"/>
            </a:pP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>
              <a:defRPr lang="ja-JP" altLang="en-US"/>
            </a:pPr>
            <a:endParaRPr lang="ja-JP" altLang="en-US">
              <a:solidFill>
                <a:schemeClr val="tx1"/>
              </a:solidFill>
            </a:endParaRPr>
          </a:p>
          <a:p>
            <a:pPr>
              <a:defRPr lang="ja-JP" altLang="en-US"/>
            </a:pPr>
            <a:endParaRPr lang="ja-JP" altLang="en-US">
              <a:solidFill>
                <a:schemeClr val="tx1"/>
              </a:solidFill>
            </a:endParaRPr>
          </a:p>
          <a:p>
            <a:pPr>
              <a:defRPr lang="ja-JP" altLang="en-US"/>
            </a:pP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</p:txBody>
      </p:sp>
      <p:sp>
        <p:nvSpPr>
          <p:cNvPr id="1115" name="図形 18"/>
          <p:cNvSpPr/>
          <p:nvPr/>
        </p:nvSpPr>
        <p:spPr>
          <a:xfrm>
            <a:off x="535781" y="6096000"/>
            <a:ext cx="8208000" cy="648000"/>
          </a:xfrm>
          <a:prstGeom prst="wedgeRectCallout">
            <a:avLst>
              <a:gd name="adj1" fmla="val -11282"/>
              <a:gd name="adj2" fmla="val -106880"/>
            </a:avLst>
          </a:prstGeom>
          <a:solidFill>
            <a:srgbClr val="90D7F0"/>
          </a:solidFill>
          <a:ln w="12700" cap="flat" cmpd="sng" algn="ctr">
            <a:solidFill>
              <a:schemeClr val="tx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l">
              <a:defRPr lang="ja-JP" altLang="en-US"/>
            </a:pPr>
            <a:r>
              <a:rPr lang="ja-JP" altLang="en-US" sz="1400">
                <a:solidFill>
                  <a:schemeClr val="tx1"/>
                </a:solidFill>
                <a:latin typeface="ＭＳ ゴシック"/>
                <a:ea typeface="ＭＳ ゴシック"/>
              </a:rPr>
              <a:t>何が必要か入力してみよう</a:t>
            </a:r>
            <a:endParaRPr lang="ja-JP" altLang="en-US" sz="14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 algn="l">
              <a:defRPr lang="ja-JP" altLang="en-US"/>
            </a:pPr>
            <a:r>
              <a:rPr lang="ja-JP" altLang="en-US" sz="1400">
                <a:solidFill>
                  <a:schemeClr val="tx1"/>
                </a:solidFill>
                <a:latin typeface="ＭＳ ゴシック"/>
                <a:ea typeface="ＭＳ ゴシック"/>
              </a:rPr>
              <a:t>・最初に、情報を集めてね。次に台風が来る前に買い物に行こう。</a:t>
            </a:r>
            <a:endParaRPr lang="ja-JP" altLang="en-US" sz="1400">
              <a:solidFill>
                <a:schemeClr val="tx1"/>
              </a:solidFill>
              <a:latin typeface="ＭＳ ゴシック"/>
              <a:ea typeface="ＭＳ ゴシック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/>
      <p:pic>
        <p:nvPicPr>
          <p:cNvPr id="1117" name="図 47"/>
          <p:cNvPicPr>
            <a:picLocks noChangeAspect="1"/>
          </p:cNvPicPr>
          <p:nvPr/>
        </p:nvPicPr>
        <p:blipFill>
          <a:blip r:embed="rId1"/>
          <a:srcRect l="887" r="3290"/>
          <a:stretch>
            <a:fillRect/>
          </a:stretch>
        </p:blipFill>
        <p:spPr>
          <a:xfrm>
            <a:off x="90092" y="1412608"/>
            <a:ext cx="9007421" cy="3816392"/>
          </a:xfrm>
          <a:prstGeom prst="rect">
            <a:avLst/>
          </a:prstGeom>
        </p:spPr>
      </p:pic>
      <p:sp>
        <p:nvSpPr>
          <p:cNvPr id="1118" name="四角形 22"/>
          <p:cNvSpPr/>
          <p:nvPr/>
        </p:nvSpPr>
        <p:spPr>
          <a:xfrm>
            <a:off x="1044000" y="55882"/>
            <a:ext cx="7063387" cy="709118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b="0" kern="1200">
                <a:solidFill>
                  <a:schemeClr val="tx1"/>
                </a:solidFill>
                <a:latin typeface="+mj-ea"/>
                <a:ea typeface="+mj-ea"/>
                <a:cs typeface="+mj-cs"/>
              </a:defRPr>
            </a:lvl1pPr>
            <a:lvl2pPr eaLnBrk="1" hangingPunct="1">
              <a:defRPr kumimoji="1">
                <a:solidFill>
                  <a:schemeClr val="tx2"/>
                </a:solidFill>
              </a:defRPr>
            </a:lvl2pPr>
            <a:lvl3pPr eaLnBrk="1" hangingPunct="1">
              <a:defRPr kumimoji="1">
                <a:solidFill>
                  <a:schemeClr val="tx2"/>
                </a:solidFill>
              </a:defRPr>
            </a:lvl3pPr>
            <a:lvl4pPr eaLnBrk="1" hangingPunct="1">
              <a:defRPr kumimoji="1">
                <a:solidFill>
                  <a:schemeClr val="tx2"/>
                </a:solidFill>
              </a:defRPr>
            </a:lvl4pPr>
            <a:lvl5pPr eaLnBrk="1" hangingPunct="1">
              <a:defRPr kumimoji="1">
                <a:solidFill>
                  <a:schemeClr val="tx2"/>
                </a:solidFill>
              </a:defRPr>
            </a:lvl5pPr>
            <a:lvl6pPr eaLnBrk="1" hangingPunct="1">
              <a:defRPr kumimoji="1">
                <a:solidFill>
                  <a:schemeClr val="tx2"/>
                </a:solidFill>
              </a:defRPr>
            </a:lvl6pPr>
            <a:lvl7pPr eaLnBrk="1" hangingPunct="1">
              <a:defRPr kumimoji="1">
                <a:solidFill>
                  <a:schemeClr val="tx2"/>
                </a:solidFill>
              </a:defRPr>
            </a:lvl7pPr>
            <a:lvl8pPr eaLnBrk="1" hangingPunct="1">
              <a:defRPr kumimoji="1">
                <a:solidFill>
                  <a:schemeClr val="tx2"/>
                </a:solidFill>
              </a:defRPr>
            </a:lvl8pPr>
            <a:lvl9pPr eaLnBrk="1" hangingPunct="1">
              <a:defRPr kumimoji="1">
                <a:solidFill>
                  <a:schemeClr val="tx2"/>
                </a:solidFill>
              </a:defRPr>
            </a:lvl9pPr>
          </a:lstStyle>
          <a:p>
            <a:r>
              <a:rPr kumimoji="1" lang="ja-JP" altLang="en-US" sz="3600">
                <a:latin typeface="ＭＳ ゴシック"/>
                <a:ea typeface="ＭＳ ゴシック"/>
              </a:rPr>
              <a:t>レベル２（大雨注意報等）</a:t>
            </a:r>
            <a:endParaRPr kumimoji="1" lang="ja-JP" altLang="en-US" sz="3600">
              <a:latin typeface="ＭＳ ゴシック"/>
              <a:ea typeface="ＭＳ ゴシック"/>
            </a:endParaRPr>
          </a:p>
        </p:txBody>
      </p:sp>
      <p:sp>
        <p:nvSpPr>
          <p:cNvPr id="1119" name="テキスト 23"/>
          <p:cNvSpPr txBox="1"/>
          <p:nvPr/>
        </p:nvSpPr>
        <p:spPr>
          <a:xfrm>
            <a:off x="3595521" y="1444241"/>
            <a:ext cx="2486761" cy="378475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p>
            <a:pPr>
              <a:defRPr lang="ja-JP" altLang="en-US"/>
            </a:pP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>
              <a:defRPr lang="ja-JP" altLang="en-US"/>
            </a:pP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>
              <a:defRPr lang="ja-JP" altLang="en-US"/>
            </a:pP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>
              <a:defRPr lang="ja-JP" altLang="en-US"/>
            </a:pP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>
              <a:defRPr lang="ja-JP" altLang="en-US"/>
            </a:pP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>
              <a:defRPr lang="ja-JP" altLang="en-US"/>
            </a:pP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>
              <a:defRPr lang="ja-JP" altLang="en-US"/>
            </a:pP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>
              <a:defRPr lang="ja-JP" altLang="en-US"/>
            </a:pP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>
              <a:defRPr lang="ja-JP" altLang="en-US"/>
            </a:pP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>
              <a:defRPr lang="ja-JP" altLang="en-US"/>
            </a:pP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>
              <a:defRPr lang="ja-JP" altLang="en-US"/>
            </a:pP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>
              <a:defRPr lang="ja-JP" altLang="en-US"/>
            </a:pP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>
              <a:defRPr lang="ja-JP" altLang="en-US"/>
            </a:pP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>
              <a:defRPr lang="ja-JP" altLang="en-US"/>
            </a:pP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>
              <a:defRPr lang="ja-JP" altLang="en-US"/>
            </a:pP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>
              <a:defRPr lang="ja-JP" altLang="en-US"/>
            </a:pP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>
              <a:defRPr lang="ja-JP" altLang="en-US"/>
            </a:pPr>
            <a:endParaRPr lang="ja-JP" altLang="en-US">
              <a:solidFill>
                <a:schemeClr val="tx1"/>
              </a:solidFill>
            </a:endParaRPr>
          </a:p>
          <a:p>
            <a:pPr>
              <a:defRPr lang="ja-JP" altLang="en-US"/>
            </a:pPr>
            <a:endParaRPr lang="ja-JP" altLang="en-US">
              <a:solidFill>
                <a:schemeClr val="tx1"/>
              </a:solidFill>
            </a:endParaRPr>
          </a:p>
          <a:p>
            <a:pPr>
              <a:defRPr lang="ja-JP" altLang="en-US"/>
            </a:pP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</p:txBody>
      </p:sp>
      <p:sp>
        <p:nvSpPr>
          <p:cNvPr id="1120" name="図形 24"/>
          <p:cNvSpPr/>
          <p:nvPr/>
        </p:nvSpPr>
        <p:spPr>
          <a:xfrm>
            <a:off x="471693" y="5733000"/>
            <a:ext cx="8208000" cy="648000"/>
          </a:xfrm>
          <a:prstGeom prst="wedgeRectCallout">
            <a:avLst>
              <a:gd name="adj1" fmla="val -10646"/>
              <a:gd name="adj2" fmla="val -148243"/>
            </a:avLst>
          </a:prstGeom>
          <a:solidFill>
            <a:srgbClr val="90D7F0"/>
          </a:solidFill>
          <a:ln w="12700" cap="flat" cmpd="sng" algn="ctr">
            <a:solidFill>
              <a:schemeClr val="tx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l">
              <a:defRPr lang="ja-JP" altLang="en-US"/>
            </a:pPr>
            <a:r>
              <a:rPr lang="ja-JP" altLang="en-US" sz="1400">
                <a:solidFill>
                  <a:schemeClr val="tx1"/>
                </a:solidFill>
                <a:latin typeface="ＭＳ ゴシック"/>
                <a:ea typeface="ＭＳ ゴシック"/>
              </a:rPr>
              <a:t>各注意報が出ました。</a:t>
            </a:r>
            <a:endParaRPr lang="ja-JP" altLang="en-US" sz="14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 algn="l">
              <a:defRPr lang="ja-JP" altLang="en-US"/>
            </a:pPr>
            <a:r>
              <a:rPr lang="ja-JP" altLang="en-US" sz="1400">
                <a:solidFill>
                  <a:schemeClr val="tx1"/>
                </a:solidFill>
                <a:latin typeface="ＭＳ ゴシック"/>
                <a:ea typeface="ＭＳ ゴシック"/>
              </a:rPr>
              <a:t>・避難の準備の確認が必要にまります。避難場所は？持ち物は？避難道路は大丈夫？</a:t>
            </a:r>
            <a:endParaRPr lang="ja-JP" altLang="en-US" sz="14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 algn="l">
              <a:defRPr lang="ja-JP" altLang="en-US"/>
            </a:pPr>
            <a:r>
              <a:rPr lang="ja-JP" altLang="en-US" sz="1400">
                <a:solidFill>
                  <a:schemeClr val="tx1"/>
                </a:solidFill>
                <a:latin typeface="ＭＳ ゴシック"/>
                <a:ea typeface="ＭＳ ゴシック"/>
              </a:rPr>
              <a:t>　家族との連絡方法を確認しましょう。</a:t>
            </a:r>
            <a:endParaRPr lang="ja-JP" altLang="en-US" sz="1400">
              <a:solidFill>
                <a:schemeClr val="tx1"/>
              </a:solidFill>
              <a:latin typeface="ＭＳ ゴシック"/>
              <a:ea typeface="ＭＳ ゴシック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/>
      <p:pic>
        <p:nvPicPr>
          <p:cNvPr id="1122" name="四角形 26"/>
          <p:cNvPicPr>
            <a:picLocks noGrp="1"/>
          </p:cNvPicPr>
          <p:nvPr>
            <p:ph idx="1"/>
          </p:nvPr>
        </p:nvPicPr>
        <p:blipFill>
          <a:blip r:embed="rId1"/>
          <a:srcRect l="993" r="3355"/>
          <a:stretch>
            <a:fillRect/>
          </a:stretch>
        </p:blipFill>
        <p:spPr>
          <a:xfrm>
            <a:off x="-12750" y="1125000"/>
            <a:ext cx="9160130" cy="11243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23" name="四角形 31"/>
          <p:cNvSpPr/>
          <p:nvPr/>
        </p:nvSpPr>
        <p:spPr>
          <a:xfrm>
            <a:off x="1044000" y="55882"/>
            <a:ext cx="7063387" cy="709118"/>
          </a:xfrm>
          <a:prstGeom prst="rect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b="0" kern="1200">
                <a:solidFill>
                  <a:schemeClr val="tx1"/>
                </a:solidFill>
                <a:latin typeface="+mj-ea"/>
                <a:ea typeface="+mj-ea"/>
                <a:cs typeface="+mj-cs"/>
              </a:defRPr>
            </a:lvl1pPr>
            <a:lvl2pPr eaLnBrk="1" hangingPunct="1">
              <a:defRPr kumimoji="1">
                <a:solidFill>
                  <a:schemeClr val="tx2"/>
                </a:solidFill>
              </a:defRPr>
            </a:lvl2pPr>
            <a:lvl3pPr eaLnBrk="1" hangingPunct="1">
              <a:defRPr kumimoji="1">
                <a:solidFill>
                  <a:schemeClr val="tx2"/>
                </a:solidFill>
              </a:defRPr>
            </a:lvl3pPr>
            <a:lvl4pPr eaLnBrk="1" hangingPunct="1">
              <a:defRPr kumimoji="1">
                <a:solidFill>
                  <a:schemeClr val="tx2"/>
                </a:solidFill>
              </a:defRPr>
            </a:lvl4pPr>
            <a:lvl5pPr eaLnBrk="1" hangingPunct="1">
              <a:defRPr kumimoji="1">
                <a:solidFill>
                  <a:schemeClr val="tx2"/>
                </a:solidFill>
              </a:defRPr>
            </a:lvl5pPr>
            <a:lvl6pPr eaLnBrk="1" hangingPunct="1">
              <a:defRPr kumimoji="1">
                <a:solidFill>
                  <a:schemeClr val="tx2"/>
                </a:solidFill>
              </a:defRPr>
            </a:lvl6pPr>
            <a:lvl7pPr eaLnBrk="1" hangingPunct="1">
              <a:defRPr kumimoji="1">
                <a:solidFill>
                  <a:schemeClr val="tx2"/>
                </a:solidFill>
              </a:defRPr>
            </a:lvl7pPr>
            <a:lvl8pPr eaLnBrk="1" hangingPunct="1">
              <a:defRPr kumimoji="1">
                <a:solidFill>
                  <a:schemeClr val="tx2"/>
                </a:solidFill>
              </a:defRPr>
            </a:lvl8pPr>
            <a:lvl9pPr eaLnBrk="1" hangingPunct="1">
              <a:defRPr kumimoji="1">
                <a:solidFill>
                  <a:schemeClr val="tx2"/>
                </a:solidFill>
              </a:defRPr>
            </a:lvl9pPr>
          </a:lstStyle>
          <a:p>
            <a:r>
              <a:rPr kumimoji="1" lang="ja-JP" altLang="en-US" sz="3600">
                <a:latin typeface="ＭＳ ゴシック"/>
                <a:ea typeface="ＭＳ ゴシック"/>
              </a:rPr>
              <a:t>レベル３（大雨警報等）</a:t>
            </a:r>
            <a:endParaRPr kumimoji="1" lang="ja-JP" altLang="en-US" sz="3600">
              <a:latin typeface="ＭＳ ゴシック"/>
              <a:ea typeface="ＭＳ ゴシック"/>
            </a:endParaRPr>
          </a:p>
        </p:txBody>
      </p:sp>
      <p:sp>
        <p:nvSpPr>
          <p:cNvPr id="1124" name="テキスト 32"/>
          <p:cNvSpPr txBox="1"/>
          <p:nvPr/>
        </p:nvSpPr>
        <p:spPr>
          <a:xfrm>
            <a:off x="3491822" y="1125000"/>
            <a:ext cx="2662258" cy="3784759"/>
          </a:xfrm>
          <a:prstGeom prst="rect">
            <a:avLst/>
          </a:prstGeom>
          <a:solidFill>
            <a:srgbClr val="FFE9E9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p>
            <a:pPr>
              <a:defRPr lang="ja-JP" altLang="en-US"/>
            </a:pP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>
              <a:defRPr lang="ja-JP" altLang="en-US"/>
            </a:pP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>
              <a:defRPr lang="ja-JP" altLang="en-US"/>
            </a:pP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>
              <a:defRPr lang="ja-JP" altLang="en-US"/>
            </a:pP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>
              <a:defRPr lang="ja-JP" altLang="en-US"/>
            </a:pP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>
              <a:defRPr lang="ja-JP" altLang="en-US"/>
            </a:pP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>
              <a:defRPr lang="ja-JP" altLang="en-US"/>
            </a:pP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>
              <a:defRPr lang="ja-JP" altLang="en-US"/>
            </a:pP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>
              <a:defRPr lang="ja-JP" altLang="en-US"/>
            </a:pP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>
              <a:defRPr lang="ja-JP" altLang="en-US"/>
            </a:pP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>
              <a:defRPr lang="ja-JP" altLang="en-US"/>
            </a:pP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>
              <a:defRPr lang="ja-JP" altLang="en-US"/>
            </a:pP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>
              <a:defRPr lang="ja-JP" altLang="en-US"/>
            </a:pP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>
              <a:defRPr lang="ja-JP" altLang="en-US"/>
            </a:pP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>
              <a:defRPr lang="ja-JP" altLang="en-US"/>
            </a:pP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>
              <a:defRPr lang="ja-JP" altLang="en-US"/>
            </a:pP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>
              <a:defRPr lang="ja-JP" altLang="en-US"/>
            </a:pPr>
            <a:endParaRPr lang="ja-JP" altLang="en-US">
              <a:solidFill>
                <a:schemeClr val="tx1"/>
              </a:solidFill>
            </a:endParaRPr>
          </a:p>
          <a:p>
            <a:pPr>
              <a:defRPr lang="ja-JP" altLang="en-US"/>
            </a:pPr>
            <a:endParaRPr lang="ja-JP" altLang="en-US">
              <a:solidFill>
                <a:schemeClr val="tx1"/>
              </a:solidFill>
            </a:endParaRPr>
          </a:p>
          <a:p>
            <a:pPr>
              <a:defRPr lang="ja-JP" altLang="en-US"/>
            </a:pP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</p:txBody>
      </p:sp>
      <p:sp>
        <p:nvSpPr>
          <p:cNvPr id="1125" name="図形 33"/>
          <p:cNvSpPr/>
          <p:nvPr/>
        </p:nvSpPr>
        <p:spPr>
          <a:xfrm>
            <a:off x="252000" y="5157000"/>
            <a:ext cx="8208000" cy="1584000"/>
          </a:xfrm>
          <a:prstGeom prst="wedgeRectCallout">
            <a:avLst>
              <a:gd name="adj1" fmla="val -8405"/>
              <a:gd name="adj2" fmla="val -76087"/>
            </a:avLst>
          </a:prstGeom>
          <a:solidFill>
            <a:srgbClr val="90D7F0"/>
          </a:solidFill>
          <a:ln w="12700" cap="flat" cmpd="sng" algn="ctr">
            <a:solidFill>
              <a:schemeClr val="tx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l">
              <a:defRPr lang="ja-JP" altLang="en-US"/>
            </a:pPr>
            <a:r>
              <a:rPr lang="ja-JP" altLang="en-US" sz="1400">
                <a:solidFill>
                  <a:schemeClr val="tx1"/>
                </a:solidFill>
                <a:latin typeface="ＭＳ ゴシック"/>
                <a:ea typeface="ＭＳ ゴシック"/>
              </a:rPr>
              <a:t>各警報が出ました。</a:t>
            </a:r>
            <a:endParaRPr lang="ja-JP" altLang="en-US" sz="14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 algn="l">
              <a:defRPr lang="ja-JP" altLang="en-US"/>
            </a:pPr>
            <a:r>
              <a:rPr lang="ja-JP" altLang="en-US" sz="1400">
                <a:solidFill>
                  <a:schemeClr val="tx1"/>
                </a:solidFill>
                <a:latin typeface="ＭＳ ゴシック"/>
                <a:ea typeface="ＭＳ ゴシック"/>
              </a:rPr>
              <a:t>・要配慮者等の避難です。</a:t>
            </a:r>
            <a:r>
              <a:rPr lang="ja-JP" altLang="en-US" sz="1400" b="1">
                <a:solidFill>
                  <a:srgbClr val="FF0000"/>
                </a:solidFill>
                <a:latin typeface="ＭＳ ゴシック"/>
                <a:ea typeface="ＭＳ ゴシック"/>
              </a:rPr>
              <a:t>避難に時間のかかる方は、早めの避難が必要です。</a:t>
            </a:r>
            <a:endParaRPr lang="ja-JP" altLang="en-US" sz="1400" b="1">
              <a:solidFill>
                <a:srgbClr val="FF0000"/>
              </a:solidFill>
              <a:latin typeface="ＭＳ ゴシック"/>
              <a:ea typeface="ＭＳ ゴシック"/>
            </a:endParaRPr>
          </a:p>
          <a:p>
            <a:pPr algn="l">
              <a:defRPr lang="ja-JP" altLang="en-US"/>
            </a:pPr>
            <a:r>
              <a:rPr lang="ja-JP" altLang="en-US" sz="1400">
                <a:solidFill>
                  <a:schemeClr val="tx1"/>
                </a:solidFill>
                <a:latin typeface="ＭＳ ゴシック"/>
                <a:ea typeface="ＭＳ ゴシック"/>
              </a:rPr>
              <a:t>　避難に時間のかかる方：高齢者、妊婦さん、小さなお子さん等です。</a:t>
            </a:r>
            <a:endParaRPr lang="ja-JP" altLang="en-US" sz="14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 algn="l">
              <a:defRPr lang="ja-JP" altLang="en-US"/>
            </a:pPr>
            <a:r>
              <a:rPr lang="ja-JP" altLang="en-US" sz="1400">
                <a:solidFill>
                  <a:schemeClr val="tx1"/>
                </a:solidFill>
                <a:latin typeface="ＭＳ ゴシック"/>
                <a:ea typeface="ＭＳ ゴシック"/>
              </a:rPr>
              <a:t>　　　　　　　　　　　　（早めの避難をしたい方も含みます。）</a:t>
            </a:r>
            <a:endParaRPr lang="ja-JP" altLang="en-US" sz="14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 algn="l">
              <a:defRPr lang="ja-JP" altLang="en-US"/>
            </a:pPr>
            <a:r>
              <a:rPr lang="ja-JP" altLang="en-US" sz="1400">
                <a:solidFill>
                  <a:schemeClr val="tx1"/>
                </a:solidFill>
                <a:latin typeface="ＭＳ ゴシック"/>
                <a:ea typeface="ＭＳ ゴシック"/>
              </a:rPr>
              <a:t>　　※避難とは「難を避ける」ことです。町が設置する避難所への移動だけでなく、安全な親戚・</a:t>
            </a:r>
            <a:endParaRPr lang="ja-JP" altLang="en-US" sz="14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 algn="l">
              <a:defRPr lang="ja-JP" altLang="en-US"/>
            </a:pPr>
            <a:r>
              <a:rPr lang="ja-JP" altLang="en-US" sz="1400">
                <a:solidFill>
                  <a:schemeClr val="tx1"/>
                </a:solidFill>
                <a:latin typeface="ＭＳ ゴシック"/>
                <a:ea typeface="ＭＳ ゴシック"/>
              </a:rPr>
              <a:t>　</a:t>
            </a:r>
            <a:r>
              <a:rPr lang="ja-JP" altLang="en-US" sz="1400">
                <a:solidFill>
                  <a:schemeClr val="tx1"/>
                </a:solidFill>
                <a:latin typeface="ＭＳ ゴシック"/>
                <a:ea typeface="ＭＳ ゴシック"/>
              </a:rPr>
              <a:t>　</a:t>
            </a:r>
            <a:r>
              <a:rPr lang="ja-JP" altLang="en-US" sz="1400">
                <a:solidFill>
                  <a:schemeClr val="tx1"/>
                </a:solidFill>
                <a:latin typeface="ＭＳ ゴシック"/>
                <a:ea typeface="ＭＳ ゴシック"/>
              </a:rPr>
              <a:t>　</a:t>
            </a:r>
            <a:r>
              <a:rPr lang="ja-JP" altLang="en-US" sz="1400">
                <a:solidFill>
                  <a:schemeClr val="tx1"/>
                </a:solidFill>
                <a:latin typeface="ＭＳ ゴシック"/>
                <a:ea typeface="ＭＳ ゴシック"/>
              </a:rPr>
              <a:t>知人</a:t>
            </a:r>
            <a:r>
              <a:rPr lang="ja-JP" altLang="en-US" sz="1400">
                <a:solidFill>
                  <a:schemeClr val="tx1"/>
                </a:solidFill>
                <a:latin typeface="ＭＳ ゴシック"/>
                <a:ea typeface="ＭＳ ゴシック"/>
              </a:rPr>
              <a:t>宅</a:t>
            </a:r>
            <a:r>
              <a:rPr lang="ja-JP" altLang="en-US" sz="1400">
                <a:solidFill>
                  <a:schemeClr val="tx1"/>
                </a:solidFill>
                <a:latin typeface="ＭＳ ゴシック"/>
                <a:ea typeface="ＭＳ ゴシック"/>
              </a:rPr>
              <a:t>への</a:t>
            </a:r>
            <a:r>
              <a:rPr lang="ja-JP" altLang="en-US" sz="1400">
                <a:solidFill>
                  <a:schemeClr val="tx1"/>
                </a:solidFill>
                <a:latin typeface="ＭＳ ゴシック"/>
                <a:ea typeface="ＭＳ ゴシック"/>
              </a:rPr>
              <a:t>移動や</a:t>
            </a:r>
            <a:r>
              <a:rPr lang="ja-JP" altLang="en-US" sz="1400">
                <a:solidFill>
                  <a:schemeClr val="tx1"/>
                </a:solidFill>
                <a:latin typeface="ＭＳ ゴシック"/>
                <a:ea typeface="ＭＳ ゴシック"/>
              </a:rPr>
              <a:t>、</a:t>
            </a:r>
            <a:r>
              <a:rPr lang="ja-JP" altLang="en-US" sz="1400">
                <a:solidFill>
                  <a:schemeClr val="tx1"/>
                </a:solidFill>
                <a:latin typeface="ＭＳ ゴシック"/>
                <a:ea typeface="ＭＳ ゴシック"/>
              </a:rPr>
              <a:t>自宅の</a:t>
            </a:r>
            <a:r>
              <a:rPr lang="ja-JP" altLang="en-US" sz="1400">
                <a:solidFill>
                  <a:schemeClr val="tx1"/>
                </a:solidFill>
                <a:latin typeface="ＭＳ ゴシック"/>
                <a:ea typeface="ＭＳ ゴシック"/>
              </a:rPr>
              <a:t>２</a:t>
            </a:r>
            <a:r>
              <a:rPr lang="ja-JP" altLang="en-US" sz="1400">
                <a:solidFill>
                  <a:schemeClr val="tx1"/>
                </a:solidFill>
                <a:latin typeface="ＭＳ ゴシック"/>
                <a:ea typeface="ＭＳ ゴシック"/>
              </a:rPr>
              <a:t>階</a:t>
            </a:r>
            <a:r>
              <a:rPr lang="ja-JP" altLang="en-US" sz="1400">
                <a:solidFill>
                  <a:schemeClr val="tx1"/>
                </a:solidFill>
                <a:latin typeface="ＭＳ ゴシック"/>
                <a:ea typeface="ＭＳ ゴシック"/>
              </a:rPr>
              <a:t>など安全な場所にとどまりる「垂直避難」も有効な避難行動</a:t>
            </a:r>
            <a:endParaRPr lang="ja-JP" altLang="en-US" sz="14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 algn="l">
              <a:defRPr lang="ja-JP" altLang="en-US"/>
            </a:pPr>
            <a:r>
              <a:rPr lang="ja-JP" altLang="en-US" sz="1400">
                <a:solidFill>
                  <a:schemeClr val="tx1"/>
                </a:solidFill>
                <a:latin typeface="ＭＳ ゴシック"/>
                <a:ea typeface="ＭＳ ゴシック"/>
              </a:rPr>
              <a:t>　</a:t>
            </a:r>
            <a:r>
              <a:rPr lang="ja-JP" altLang="en-US" sz="1400">
                <a:solidFill>
                  <a:schemeClr val="tx1"/>
                </a:solidFill>
                <a:latin typeface="ＭＳ ゴシック"/>
                <a:ea typeface="ＭＳ ゴシック"/>
              </a:rPr>
              <a:t>　</a:t>
            </a:r>
            <a:r>
              <a:rPr lang="ja-JP" altLang="en-US" sz="1400">
                <a:solidFill>
                  <a:schemeClr val="tx1"/>
                </a:solidFill>
                <a:latin typeface="ＭＳ ゴシック"/>
                <a:ea typeface="ＭＳ ゴシック"/>
              </a:rPr>
              <a:t>　</a:t>
            </a:r>
            <a:r>
              <a:rPr lang="ja-JP" altLang="en-US" sz="1400">
                <a:solidFill>
                  <a:schemeClr val="tx1"/>
                </a:solidFill>
                <a:latin typeface="ＭＳ ゴシック"/>
                <a:ea typeface="ＭＳ ゴシック"/>
              </a:rPr>
              <a:t>です。危険を感じたら、身の安全を最優先に適切な場所へ避難してください。</a:t>
            </a:r>
            <a:endParaRPr lang="ja-JP" altLang="en-US" sz="1400">
              <a:solidFill>
                <a:schemeClr val="tx1"/>
              </a:solidFill>
              <a:latin typeface="ＭＳ ゴシック"/>
              <a:ea typeface="ＭＳ ゴシック"/>
            </a:endParaRPr>
          </a:p>
        </p:txBody>
      </p:sp>
      <p:sp>
        <p:nvSpPr>
          <p:cNvPr id="1126" name="図形 34"/>
          <p:cNvSpPr/>
          <p:nvPr/>
        </p:nvSpPr>
        <p:spPr>
          <a:xfrm>
            <a:off x="900000" y="2559844"/>
            <a:ext cx="1795237" cy="2344759"/>
          </a:xfrm>
          <a:prstGeom prst="wedgeRectCallout">
            <a:avLst>
              <a:gd name="adj1" fmla="val 97474"/>
              <a:gd name="adj2" fmla="val -5253"/>
            </a:avLst>
          </a:prstGeom>
          <a:ln w="12700" cap="flat" cmpd="sng" algn="ctr">
            <a:solidFill>
              <a:schemeClr val="tx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anchor="t"/>
          <a:p>
            <a:pPr algn="l">
              <a:defRPr lang="ja-JP" altLang="en-US"/>
            </a:pPr>
            <a:r>
              <a:rPr lang="ja-JP" altLang="en-US" sz="1200">
                <a:solidFill>
                  <a:schemeClr val="tx1"/>
                </a:solidFill>
                <a:latin typeface="ＭＳ ゴシック"/>
                <a:ea typeface="ＭＳ ゴシック"/>
              </a:rPr>
              <a:t>　暗くなると避難が困難です。</a:t>
            </a: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 algn="l">
              <a:defRPr lang="ja-JP" altLang="en-US"/>
            </a:pPr>
            <a:r>
              <a:rPr lang="ja-JP" altLang="en-US" sz="1200">
                <a:solidFill>
                  <a:schemeClr val="tx1"/>
                </a:solidFill>
                <a:latin typeface="ＭＳ ゴシック"/>
                <a:ea typeface="ＭＳ ゴシック"/>
              </a:rPr>
              <a:t>また</a:t>
            </a:r>
            <a:r>
              <a:rPr lang="ja-JP" altLang="en-US" sz="1200">
                <a:solidFill>
                  <a:schemeClr val="tx1"/>
                </a:solidFill>
                <a:latin typeface="ＭＳ ゴシック"/>
                <a:ea typeface="ＭＳ ゴシック"/>
              </a:rPr>
              <a:t>、二次被害にもつながります。周りが見える時に移動しましょう。</a:t>
            </a: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 algn="l">
              <a:defRPr lang="ja-JP" altLang="en-US"/>
            </a:pPr>
            <a:r>
              <a:rPr lang="ja-JP" altLang="en-US" sz="2400">
                <a:solidFill>
                  <a:srgbClr val="FF0000"/>
                </a:solidFill>
                <a:latin typeface="ＭＳ ゴシック"/>
                <a:ea typeface="ＭＳ ゴシック"/>
              </a:rPr>
              <a:t>安全</a:t>
            </a:r>
            <a:r>
              <a:rPr lang="ja-JP" altLang="en-US" sz="2400">
                <a:solidFill>
                  <a:srgbClr val="FF0000"/>
                </a:solidFill>
                <a:latin typeface="ＭＳ ゴシック"/>
                <a:ea typeface="ＭＳ ゴシック"/>
              </a:rPr>
              <a:t>第一に</a:t>
            </a:r>
            <a:r>
              <a:rPr lang="ja-JP" altLang="en-US" sz="2400">
                <a:solidFill>
                  <a:srgbClr val="FF0000"/>
                </a:solidFill>
                <a:latin typeface="ＭＳ ゴシック"/>
                <a:ea typeface="ＭＳ ゴシック"/>
              </a:rPr>
              <a:t>避難しましょう</a:t>
            </a:r>
            <a:r>
              <a:rPr lang="ja-JP" altLang="en-US" sz="2400">
                <a:solidFill>
                  <a:srgbClr val="FF0000"/>
                </a:solidFill>
                <a:latin typeface="ＭＳ ゴシック"/>
                <a:ea typeface="ＭＳ ゴシック"/>
              </a:rPr>
              <a:t>。</a:t>
            </a:r>
            <a:endParaRPr lang="ja-JP" altLang="en-US" sz="2400">
              <a:solidFill>
                <a:srgbClr val="FF0000"/>
              </a:solidFill>
              <a:latin typeface="ＭＳ ゴシック"/>
              <a:ea typeface="ＭＳ ゴシック"/>
            </a:endParaRPr>
          </a:p>
        </p:txBody>
      </p:sp>
      <p:sp>
        <p:nvSpPr>
          <p:cNvPr id="1127" name="図形 35"/>
          <p:cNvSpPr/>
          <p:nvPr/>
        </p:nvSpPr>
        <p:spPr>
          <a:xfrm>
            <a:off x="6372000" y="2565000"/>
            <a:ext cx="2448000" cy="2344759"/>
          </a:xfrm>
          <a:prstGeom prst="wedgeRectCallout">
            <a:avLst>
              <a:gd name="adj1" fmla="val -64202"/>
              <a:gd name="adj2" fmla="val -20198"/>
            </a:avLst>
          </a:prstGeom>
          <a:solidFill>
            <a:srgbClr val="92D050"/>
          </a:solidFill>
          <a:ln w="12700" cap="flat" cmpd="sng" algn="ctr">
            <a:solidFill>
              <a:schemeClr val="tx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anchor="t"/>
          <a:p>
            <a:pPr algn="l">
              <a:defRPr lang="ja-JP" altLang="en-US"/>
            </a:pPr>
            <a:r>
              <a:rPr lang="ja-JP" altLang="en-US" sz="1200">
                <a:solidFill>
                  <a:schemeClr val="tx1"/>
                </a:solidFill>
                <a:latin typeface="ＭＳ ゴシック"/>
                <a:ea typeface="ＭＳ ゴシック"/>
              </a:rPr>
              <a:t>　レベルは一から五まで順番にレベルが変わるとは限りません。</a:t>
            </a: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 algn="l">
              <a:defRPr lang="ja-JP" altLang="en-US"/>
            </a:pPr>
            <a:r>
              <a:rPr lang="ja-JP" altLang="en-US" sz="1200">
                <a:solidFill>
                  <a:schemeClr val="tx1"/>
                </a:solidFill>
                <a:latin typeface="ＭＳ ゴシック"/>
                <a:ea typeface="ＭＳ ゴシック"/>
              </a:rPr>
              <a:t>レベル</a:t>
            </a:r>
            <a:r>
              <a:rPr lang="ja-JP" altLang="en-US" sz="1200">
                <a:solidFill>
                  <a:schemeClr val="tx1"/>
                </a:solidFill>
                <a:latin typeface="ＭＳ ゴシック"/>
                <a:ea typeface="ＭＳ ゴシック"/>
              </a:rPr>
              <a:t>三からレベル五の場合もあります。</a:t>
            </a: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 algn="l">
              <a:defRPr lang="ja-JP" altLang="en-US"/>
            </a:pPr>
            <a:r>
              <a:rPr lang="ja-JP" altLang="en-US" sz="2400">
                <a:solidFill>
                  <a:srgbClr val="FF0000"/>
                </a:solidFill>
                <a:latin typeface="ＭＳ ゴシック"/>
                <a:ea typeface="ＭＳ ゴシック"/>
              </a:rPr>
              <a:t>自然が相手です。突然変わるかもしれません。</a:t>
            </a:r>
            <a:endParaRPr lang="ja-JP" altLang="en-US" sz="24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 algn="l">
              <a:defRPr lang="ja-JP" altLang="en-US"/>
            </a:pPr>
            <a:r>
              <a:rPr lang="ja-JP" altLang="en-US" sz="2400">
                <a:solidFill>
                  <a:srgbClr val="FF0000"/>
                </a:solidFill>
                <a:latin typeface="ＭＳ ゴシック"/>
                <a:ea typeface="ＭＳ ゴシック"/>
              </a:rPr>
              <a:t>早めの</a:t>
            </a:r>
            <a:r>
              <a:rPr lang="ja-JP" altLang="en-US" sz="2400">
                <a:solidFill>
                  <a:srgbClr val="FF0000"/>
                </a:solidFill>
                <a:latin typeface="ＭＳ ゴシック"/>
                <a:ea typeface="ＭＳ ゴシック"/>
              </a:rPr>
              <a:t>準備を</a:t>
            </a:r>
            <a:r>
              <a:rPr lang="ja-JP" altLang="en-US" sz="2400">
                <a:solidFill>
                  <a:srgbClr val="FF0000"/>
                </a:solidFill>
                <a:latin typeface="ＭＳ ゴシック"/>
                <a:ea typeface="ＭＳ ゴシック"/>
              </a:rPr>
              <a:t>。</a:t>
            </a:r>
            <a:endParaRPr lang="ja-JP" altLang="en-US" sz="2400">
              <a:solidFill>
                <a:srgbClr val="FF0000"/>
              </a:solidFill>
              <a:latin typeface="ＭＳ ゴシック"/>
              <a:ea typeface="ＭＳ ゴシック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/>
      <p:pic>
        <p:nvPicPr>
          <p:cNvPr id="1129" name="図 41"/>
          <p:cNvPicPr>
            <a:picLocks noChangeAspect="1"/>
          </p:cNvPicPr>
          <p:nvPr/>
        </p:nvPicPr>
        <p:blipFill>
          <a:blip r:embed="rId1"/>
          <a:srcRect l="766" r="893"/>
          <a:stretch>
            <a:fillRect/>
          </a:stretch>
        </p:blipFill>
        <p:spPr>
          <a:xfrm>
            <a:off x="-12751" y="981525"/>
            <a:ext cx="9144000" cy="141152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30" name="四角形 42"/>
          <p:cNvSpPr/>
          <p:nvPr/>
        </p:nvSpPr>
        <p:spPr>
          <a:xfrm>
            <a:off x="1044000" y="55882"/>
            <a:ext cx="7063387" cy="709118"/>
          </a:xfrm>
          <a:prstGeom prst="rect">
            <a:avLst/>
          </a:prstGeom>
          <a:solidFill>
            <a:srgbClr val="BF92E1"/>
          </a:solidFill>
          <a:ln w="19050">
            <a:solidFill>
              <a:schemeClr val="tx1"/>
            </a:solidFill>
          </a:ln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b="0" kern="1200">
                <a:solidFill>
                  <a:schemeClr val="tx1"/>
                </a:solidFill>
                <a:latin typeface="+mj-ea"/>
                <a:ea typeface="+mj-ea"/>
                <a:cs typeface="+mj-cs"/>
              </a:defRPr>
            </a:lvl1pPr>
            <a:lvl2pPr eaLnBrk="1" hangingPunct="1">
              <a:defRPr kumimoji="1">
                <a:solidFill>
                  <a:schemeClr val="tx2"/>
                </a:solidFill>
              </a:defRPr>
            </a:lvl2pPr>
            <a:lvl3pPr eaLnBrk="1" hangingPunct="1">
              <a:defRPr kumimoji="1">
                <a:solidFill>
                  <a:schemeClr val="tx2"/>
                </a:solidFill>
              </a:defRPr>
            </a:lvl3pPr>
            <a:lvl4pPr eaLnBrk="1" hangingPunct="1">
              <a:defRPr kumimoji="1">
                <a:solidFill>
                  <a:schemeClr val="tx2"/>
                </a:solidFill>
              </a:defRPr>
            </a:lvl4pPr>
            <a:lvl5pPr eaLnBrk="1" hangingPunct="1">
              <a:defRPr kumimoji="1">
                <a:solidFill>
                  <a:schemeClr val="tx2"/>
                </a:solidFill>
              </a:defRPr>
            </a:lvl5pPr>
            <a:lvl6pPr eaLnBrk="1" hangingPunct="1">
              <a:defRPr kumimoji="1">
                <a:solidFill>
                  <a:schemeClr val="tx2"/>
                </a:solidFill>
              </a:defRPr>
            </a:lvl6pPr>
            <a:lvl7pPr eaLnBrk="1" hangingPunct="1">
              <a:defRPr kumimoji="1">
                <a:solidFill>
                  <a:schemeClr val="tx2"/>
                </a:solidFill>
              </a:defRPr>
            </a:lvl7pPr>
            <a:lvl8pPr eaLnBrk="1" hangingPunct="1">
              <a:defRPr kumimoji="1">
                <a:solidFill>
                  <a:schemeClr val="tx2"/>
                </a:solidFill>
              </a:defRPr>
            </a:lvl8pPr>
            <a:lvl9pPr eaLnBrk="1" hangingPunct="1">
              <a:defRPr kumimoji="1">
                <a:solidFill>
                  <a:schemeClr val="tx2"/>
                </a:solidFill>
              </a:defRPr>
            </a:lvl9pPr>
          </a:lstStyle>
          <a:p>
            <a:r>
              <a:rPr kumimoji="1" lang="ja-JP" altLang="en-US" sz="3600">
                <a:latin typeface="ＭＳ ゴシック"/>
                <a:ea typeface="ＭＳ ゴシック"/>
              </a:rPr>
              <a:t>レベル４（大雨危険警報等）</a:t>
            </a:r>
            <a:endParaRPr kumimoji="1" lang="ja-JP" altLang="en-US" sz="3600">
              <a:latin typeface="ＭＳ ゴシック"/>
              <a:ea typeface="ＭＳ ゴシック"/>
            </a:endParaRPr>
          </a:p>
        </p:txBody>
      </p:sp>
      <p:sp>
        <p:nvSpPr>
          <p:cNvPr id="1131" name="テキスト 43"/>
          <p:cNvSpPr txBox="1"/>
          <p:nvPr/>
        </p:nvSpPr>
        <p:spPr>
          <a:xfrm>
            <a:off x="3431906" y="976523"/>
            <a:ext cx="2663825" cy="3692426"/>
          </a:xfrm>
          <a:prstGeom prst="rect">
            <a:avLst/>
          </a:prstGeom>
          <a:solidFill>
            <a:srgbClr val="FFE9E9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p>
            <a:pPr>
              <a:defRPr lang="ja-JP" altLang="en-US"/>
            </a:pP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>
              <a:defRPr lang="ja-JP" altLang="en-US"/>
            </a:pP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>
              <a:defRPr lang="ja-JP" altLang="en-US"/>
            </a:pP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>
              <a:defRPr lang="ja-JP" altLang="en-US"/>
            </a:pP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>
              <a:defRPr lang="ja-JP" altLang="en-US"/>
            </a:pP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>
              <a:defRPr lang="ja-JP" altLang="en-US"/>
            </a:pP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>
              <a:defRPr lang="ja-JP" altLang="en-US"/>
            </a:pP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>
              <a:defRPr lang="ja-JP" altLang="en-US"/>
            </a:pP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>
              <a:defRPr lang="ja-JP" altLang="en-US"/>
            </a:pP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>
              <a:defRPr lang="ja-JP" altLang="en-US"/>
            </a:pP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>
              <a:defRPr lang="ja-JP" altLang="en-US"/>
            </a:pP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>
              <a:defRPr lang="ja-JP" altLang="en-US"/>
            </a:pP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>
              <a:defRPr lang="ja-JP" altLang="en-US"/>
            </a:pP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>
              <a:defRPr lang="ja-JP" altLang="en-US"/>
            </a:pP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>
              <a:defRPr lang="ja-JP" altLang="en-US"/>
            </a:pP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>
              <a:defRPr lang="ja-JP" altLang="en-US"/>
            </a:pP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>
              <a:defRPr lang="ja-JP" altLang="en-US"/>
            </a:pPr>
            <a:endParaRPr lang="ja-JP" altLang="en-US">
              <a:solidFill>
                <a:schemeClr val="tx1"/>
              </a:solidFill>
            </a:endParaRPr>
          </a:p>
          <a:p>
            <a:pPr>
              <a:defRPr lang="ja-JP" altLang="en-US"/>
            </a:pP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>
              <a:defRPr lang="ja-JP" altLang="en-US"/>
            </a:pP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</p:txBody>
      </p:sp>
      <p:sp>
        <p:nvSpPr>
          <p:cNvPr id="1132" name="図形 44"/>
          <p:cNvSpPr/>
          <p:nvPr/>
        </p:nvSpPr>
        <p:spPr>
          <a:xfrm>
            <a:off x="252000" y="5733000"/>
            <a:ext cx="8208000" cy="1008000"/>
          </a:xfrm>
          <a:prstGeom prst="wedgeRectCallout">
            <a:avLst>
              <a:gd name="adj1" fmla="val -8550"/>
              <a:gd name="adj2" fmla="val -143861"/>
            </a:avLst>
          </a:prstGeom>
          <a:solidFill>
            <a:srgbClr val="90D7F0"/>
          </a:solidFill>
          <a:ln w="12700" cap="flat" cmpd="sng" algn="ctr">
            <a:solidFill>
              <a:schemeClr val="tx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l">
              <a:defRPr lang="ja-JP" altLang="en-US"/>
            </a:pPr>
            <a:r>
              <a:rPr lang="ja-JP" altLang="en-US" sz="1400">
                <a:solidFill>
                  <a:schemeClr val="tx1"/>
                </a:solidFill>
                <a:latin typeface="ＭＳ ゴシック"/>
                <a:ea typeface="ＭＳ ゴシック"/>
              </a:rPr>
              <a:t>各危険警報が出ました。</a:t>
            </a:r>
            <a:endParaRPr lang="ja-JP" altLang="en-US" sz="14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 algn="l">
              <a:defRPr lang="ja-JP" altLang="en-US"/>
            </a:pPr>
            <a:r>
              <a:rPr lang="ja-JP" altLang="en-US" sz="1400">
                <a:solidFill>
                  <a:schemeClr val="tx1"/>
                </a:solidFill>
                <a:latin typeface="ＭＳ ゴシック"/>
                <a:ea typeface="ＭＳ ゴシック"/>
              </a:rPr>
              <a:t>・すべての方の</a:t>
            </a:r>
            <a:r>
              <a:rPr lang="ja-JP" altLang="en-US" sz="1400" b="1">
                <a:solidFill>
                  <a:srgbClr val="FF0000"/>
                </a:solidFill>
                <a:latin typeface="ＭＳ ゴシック"/>
                <a:ea typeface="ＭＳ ゴシック"/>
              </a:rPr>
              <a:t>避難が必要です。</a:t>
            </a:r>
            <a:endParaRPr lang="ja-JP" altLang="en-US" sz="1400" b="1">
              <a:solidFill>
                <a:srgbClr val="FF0000"/>
              </a:solidFill>
              <a:latin typeface="ＭＳ ゴシック"/>
              <a:ea typeface="ＭＳ ゴシック"/>
            </a:endParaRPr>
          </a:p>
          <a:p>
            <a:pPr algn="l">
              <a:defRPr lang="ja-JP" altLang="en-US"/>
            </a:pPr>
            <a:r>
              <a:rPr lang="ja-JP" altLang="en-US" sz="1400">
                <a:solidFill>
                  <a:schemeClr val="tx1"/>
                </a:solidFill>
                <a:latin typeface="ＭＳ ゴシック"/>
                <a:ea typeface="ＭＳ ゴシック"/>
              </a:rPr>
              <a:t>　情報を集めて、安全に避難してください。避難場所、持ち物、戸締り等を確実にしてください。</a:t>
            </a:r>
            <a:endParaRPr lang="ja-JP" altLang="en-US" sz="1400">
              <a:solidFill>
                <a:schemeClr val="tx1"/>
              </a:solidFill>
              <a:latin typeface="ＭＳ ゴシック"/>
              <a:ea typeface="ＭＳ ゴシック"/>
            </a:endParaRPr>
          </a:p>
        </p:txBody>
      </p:sp>
      <p:sp>
        <p:nvSpPr>
          <p:cNvPr id="1133" name="図形 45"/>
          <p:cNvSpPr/>
          <p:nvPr/>
        </p:nvSpPr>
        <p:spPr>
          <a:xfrm>
            <a:off x="542382" y="2559844"/>
            <a:ext cx="1435237" cy="2344759"/>
          </a:xfrm>
          <a:prstGeom prst="wedgeRectCallout">
            <a:avLst>
              <a:gd name="adj1" fmla="val 151189"/>
              <a:gd name="adj2" fmla="val -12869"/>
            </a:avLst>
          </a:prstGeom>
          <a:ln w="12700" cap="flat" cmpd="sng" algn="ctr">
            <a:solidFill>
              <a:schemeClr val="tx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anchor="t"/>
          <a:p>
            <a:pPr algn="l">
              <a:defRPr lang="ja-JP" altLang="en-US"/>
            </a:pPr>
            <a:r>
              <a:rPr lang="ja-JP" altLang="en-US" sz="1200">
                <a:solidFill>
                  <a:schemeClr val="tx1"/>
                </a:solidFill>
                <a:latin typeface="ＭＳ ゴシック"/>
                <a:ea typeface="ＭＳ ゴシック"/>
              </a:rPr>
              <a:t>　</a:t>
            </a: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 algn="l">
              <a:defRPr lang="ja-JP" altLang="en-US"/>
            </a:pPr>
            <a:r>
              <a:rPr lang="ja-JP" altLang="en-US" sz="2400">
                <a:solidFill>
                  <a:srgbClr val="FF0000"/>
                </a:solidFill>
                <a:latin typeface="ＭＳ ゴシック"/>
                <a:ea typeface="ＭＳ ゴシック"/>
              </a:rPr>
              <a:t>避難が必要です。速やかに避難しましょう。</a:t>
            </a:r>
            <a:endParaRPr lang="ja-JP" altLang="en-US" sz="2400">
              <a:solidFill>
                <a:schemeClr val="tx1"/>
              </a:solidFill>
              <a:latin typeface="ＭＳ ゴシック"/>
              <a:ea typeface="ＭＳ ゴシック"/>
            </a:endParaRPr>
          </a:p>
        </p:txBody>
      </p:sp>
      <p:sp>
        <p:nvSpPr>
          <p:cNvPr id="1134" name="図形 46"/>
          <p:cNvSpPr/>
          <p:nvPr/>
        </p:nvSpPr>
        <p:spPr>
          <a:xfrm>
            <a:off x="6372000" y="2565000"/>
            <a:ext cx="2448000" cy="2344759"/>
          </a:xfrm>
          <a:prstGeom prst="wedgeRectCallout">
            <a:avLst>
              <a:gd name="adj1" fmla="val -64202"/>
              <a:gd name="adj2" fmla="val -20198"/>
            </a:avLst>
          </a:prstGeom>
          <a:solidFill>
            <a:srgbClr val="92D050"/>
          </a:solidFill>
          <a:ln w="12700" cap="flat" cmpd="sng" algn="ctr">
            <a:solidFill>
              <a:schemeClr val="tx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anchor="t"/>
          <a:p>
            <a:pPr algn="l">
              <a:defRPr lang="ja-JP" altLang="en-US"/>
            </a:pPr>
            <a:r>
              <a:rPr lang="ja-JP" altLang="en-US" sz="1200">
                <a:solidFill>
                  <a:schemeClr val="tx1"/>
                </a:solidFill>
                <a:latin typeface="ＭＳ ゴシック"/>
                <a:ea typeface="ＭＳ ゴシック"/>
              </a:rPr>
              <a:t>　</a:t>
            </a:r>
            <a:r>
              <a:rPr lang="ja-JP" altLang="en-US" sz="2400">
                <a:solidFill>
                  <a:srgbClr val="FF0000"/>
                </a:solidFill>
                <a:latin typeface="ＭＳ ゴシック"/>
                <a:ea typeface="ＭＳ ゴシック"/>
              </a:rPr>
              <a:t>準備していた通りに安全に、確実に避難しましょう。天候が今より悪くならないうちに。</a:t>
            </a:r>
            <a:endParaRPr lang="ja-JP" altLang="en-US" sz="2400">
              <a:solidFill>
                <a:srgbClr val="FF0000"/>
              </a:solidFill>
              <a:latin typeface="ＭＳ ゴシック"/>
              <a:ea typeface="ＭＳ ゴシック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/>
      <p:pic>
        <p:nvPicPr>
          <p:cNvPr id="1136" name="図 5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675" y="1244400"/>
            <a:ext cx="9010650" cy="1752600"/>
          </a:xfrm>
          <a:prstGeom prst="rect">
            <a:avLst/>
          </a:prstGeom>
        </p:spPr>
      </p:pic>
      <p:sp>
        <p:nvSpPr>
          <p:cNvPr id="1137" name="四角形 53"/>
          <p:cNvSpPr/>
          <p:nvPr/>
        </p:nvSpPr>
        <p:spPr>
          <a:xfrm>
            <a:off x="1044000" y="55882"/>
            <a:ext cx="7063387" cy="709118"/>
          </a:xfrm>
          <a:prstGeom prst="rect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b="0" kern="1200">
                <a:solidFill>
                  <a:schemeClr val="tx1"/>
                </a:solidFill>
                <a:latin typeface="+mj-ea"/>
                <a:ea typeface="+mj-ea"/>
                <a:cs typeface="+mj-cs"/>
              </a:defRPr>
            </a:lvl1pPr>
            <a:lvl2pPr eaLnBrk="1" hangingPunct="1">
              <a:defRPr kumimoji="1">
                <a:solidFill>
                  <a:schemeClr val="tx2"/>
                </a:solidFill>
              </a:defRPr>
            </a:lvl2pPr>
            <a:lvl3pPr eaLnBrk="1" hangingPunct="1">
              <a:defRPr kumimoji="1">
                <a:solidFill>
                  <a:schemeClr val="tx2"/>
                </a:solidFill>
              </a:defRPr>
            </a:lvl3pPr>
            <a:lvl4pPr eaLnBrk="1" hangingPunct="1">
              <a:defRPr kumimoji="1">
                <a:solidFill>
                  <a:schemeClr val="tx2"/>
                </a:solidFill>
              </a:defRPr>
            </a:lvl4pPr>
            <a:lvl5pPr eaLnBrk="1" hangingPunct="1">
              <a:defRPr kumimoji="1">
                <a:solidFill>
                  <a:schemeClr val="tx2"/>
                </a:solidFill>
              </a:defRPr>
            </a:lvl5pPr>
            <a:lvl6pPr eaLnBrk="1" hangingPunct="1">
              <a:defRPr kumimoji="1">
                <a:solidFill>
                  <a:schemeClr val="tx2"/>
                </a:solidFill>
              </a:defRPr>
            </a:lvl6pPr>
            <a:lvl7pPr eaLnBrk="1" hangingPunct="1">
              <a:defRPr kumimoji="1">
                <a:solidFill>
                  <a:schemeClr val="tx2"/>
                </a:solidFill>
              </a:defRPr>
            </a:lvl7pPr>
            <a:lvl8pPr eaLnBrk="1" hangingPunct="1">
              <a:defRPr kumimoji="1">
                <a:solidFill>
                  <a:schemeClr val="tx2"/>
                </a:solidFill>
              </a:defRPr>
            </a:lvl8pPr>
            <a:lvl9pPr eaLnBrk="1" hangingPunct="1">
              <a:defRPr kumimoji="1">
                <a:solidFill>
                  <a:schemeClr val="tx2"/>
                </a:solidFill>
              </a:defRPr>
            </a:lvl9pPr>
          </a:lstStyle>
          <a:p>
            <a:r>
              <a:rPr kumimoji="1" lang="ja-JP" altLang="en-US" sz="3600">
                <a:solidFill>
                  <a:schemeClr val="bg1"/>
                </a:solidFill>
                <a:latin typeface="ＭＳ ゴシック"/>
                <a:ea typeface="ＭＳ ゴシック"/>
              </a:rPr>
              <a:t>レベル５（大雨特別警報等）</a:t>
            </a:r>
            <a:endParaRPr kumimoji="1" lang="ja-JP" altLang="en-US" sz="3600">
              <a:solidFill>
                <a:schemeClr val="bg1"/>
              </a:solidFill>
              <a:latin typeface="ＭＳ ゴシック"/>
              <a:ea typeface="ＭＳ ゴシック"/>
            </a:endParaRPr>
          </a:p>
        </p:txBody>
      </p:sp>
      <p:sp>
        <p:nvSpPr>
          <p:cNvPr id="1138" name="テキスト 54"/>
          <p:cNvSpPr txBox="1"/>
          <p:nvPr/>
        </p:nvSpPr>
        <p:spPr>
          <a:xfrm>
            <a:off x="3554854" y="1263776"/>
            <a:ext cx="2528731" cy="1085224"/>
          </a:xfrm>
          <a:prstGeom prst="rect">
            <a:avLst/>
          </a:prstGeom>
          <a:solidFill>
            <a:srgbClr val="FFE9E9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p>
            <a:pPr>
              <a:defRPr lang="ja-JP" altLang="en-US"/>
            </a:pP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>
              <a:defRPr lang="ja-JP" altLang="en-US"/>
            </a:pP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>
              <a:defRPr lang="ja-JP" altLang="en-US"/>
            </a:pP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>
              <a:defRPr lang="ja-JP" altLang="en-US"/>
            </a:pP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>
              <a:defRPr lang="ja-JP" altLang="en-US"/>
            </a:pP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>
              <a:defRPr lang="ja-JP" altLang="en-US"/>
            </a:pP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>
              <a:defRPr lang="ja-JP" altLang="en-US"/>
            </a:pP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>
              <a:defRPr lang="ja-JP" altLang="en-US"/>
            </a:pP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>
              <a:defRPr lang="ja-JP" altLang="en-US"/>
            </a:pP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>
              <a:defRPr lang="ja-JP" altLang="en-US"/>
            </a:pP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>
              <a:defRPr lang="ja-JP" altLang="en-US"/>
            </a:pP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>
              <a:defRPr lang="ja-JP" altLang="en-US"/>
            </a:pP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>
              <a:defRPr lang="ja-JP" altLang="en-US"/>
            </a:pP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>
              <a:defRPr lang="ja-JP" altLang="en-US"/>
            </a:pP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>
              <a:defRPr lang="ja-JP" altLang="en-US"/>
            </a:pP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>
              <a:defRPr lang="ja-JP" altLang="en-US"/>
            </a:pP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>
              <a:defRPr lang="ja-JP" altLang="en-US"/>
            </a:pPr>
            <a:endParaRPr lang="ja-JP" altLang="en-US">
              <a:solidFill>
                <a:schemeClr val="tx1"/>
              </a:solidFill>
            </a:endParaRPr>
          </a:p>
          <a:p>
            <a:pPr>
              <a:defRPr lang="ja-JP" altLang="en-US"/>
            </a:pPr>
            <a:endParaRPr lang="ja-JP" altLang="en-US">
              <a:solidFill>
                <a:schemeClr val="tx1"/>
              </a:solidFill>
            </a:endParaRPr>
          </a:p>
          <a:p>
            <a:pPr>
              <a:defRPr lang="ja-JP" altLang="en-US"/>
            </a:pPr>
            <a:endParaRPr lang="ja-JP" altLang="en-US" sz="1200">
              <a:solidFill>
                <a:schemeClr val="tx1"/>
              </a:solidFill>
              <a:latin typeface="ＭＳ ゴシック"/>
              <a:ea typeface="ＭＳ ゴシック"/>
            </a:endParaRPr>
          </a:p>
        </p:txBody>
      </p:sp>
      <p:sp>
        <p:nvSpPr>
          <p:cNvPr id="1139" name="図形 55"/>
          <p:cNvSpPr/>
          <p:nvPr/>
        </p:nvSpPr>
        <p:spPr>
          <a:xfrm>
            <a:off x="468000" y="3141000"/>
            <a:ext cx="8208000" cy="792000"/>
          </a:xfrm>
          <a:prstGeom prst="wedgeRectCallout">
            <a:avLst>
              <a:gd name="adj1" fmla="val 6101"/>
              <a:gd name="adj2" fmla="val -75308"/>
            </a:avLst>
          </a:prstGeom>
          <a:solidFill>
            <a:srgbClr val="90D7F0"/>
          </a:solidFill>
          <a:ln w="12700" cap="flat" cmpd="sng" algn="ctr">
            <a:solidFill>
              <a:schemeClr val="tx1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l">
              <a:defRPr lang="ja-JP" altLang="en-US"/>
            </a:pPr>
            <a:r>
              <a:rPr lang="ja-JP" altLang="en-US" sz="1400">
                <a:solidFill>
                  <a:schemeClr val="tx1"/>
                </a:solidFill>
                <a:latin typeface="ＭＳ ゴシック"/>
                <a:ea typeface="ＭＳ ゴシック"/>
              </a:rPr>
              <a:t>各特別警報が出ました。</a:t>
            </a:r>
            <a:endParaRPr lang="ja-JP" altLang="en-US" sz="1400">
              <a:solidFill>
                <a:schemeClr val="tx1"/>
              </a:solidFill>
              <a:latin typeface="ＭＳ ゴシック"/>
              <a:ea typeface="ＭＳ ゴシック"/>
            </a:endParaRPr>
          </a:p>
          <a:p>
            <a:pPr algn="l">
              <a:defRPr lang="ja-JP" altLang="en-US"/>
            </a:pPr>
            <a:r>
              <a:rPr lang="ja-JP" altLang="en-US" sz="1400">
                <a:solidFill>
                  <a:schemeClr val="tx1"/>
                </a:solidFill>
                <a:latin typeface="ＭＳ ゴシック"/>
                <a:ea typeface="ＭＳ ゴシック"/>
              </a:rPr>
              <a:t>・命を守る行動をしてください。無理に、避難所へ避難することは控えましょう。</a:t>
            </a:r>
            <a:endParaRPr lang="ja-JP" altLang="en-US" sz="1400">
              <a:solidFill>
                <a:schemeClr val="tx1"/>
              </a:solidFill>
              <a:latin typeface="ＭＳ ゴシック"/>
              <a:ea typeface="ＭＳ ゴシック"/>
            </a:endParaRPr>
          </a:p>
        </p:txBody>
      </p:sp>
      <p:sp>
        <p:nvSpPr>
          <p:cNvPr id="1140" name="図形 56"/>
          <p:cNvSpPr/>
          <p:nvPr/>
        </p:nvSpPr>
        <p:spPr>
          <a:xfrm>
            <a:off x="471693" y="4941000"/>
            <a:ext cx="8208000" cy="1512000"/>
          </a:xfrm>
          <a:prstGeom prst="wedgeRectCallout">
            <a:avLst>
              <a:gd name="adj1" fmla="val -11951"/>
              <a:gd name="adj2" fmla="val -112967"/>
            </a:avLst>
          </a:prstGeom>
          <a:solidFill>
            <a:srgbClr val="FFFF00"/>
          </a:solidFill>
          <a:ln w="28575" cap="flat" cmpd="sng" algn="ctr">
            <a:solidFill>
              <a:srgbClr val="FF0000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l">
              <a:defRPr lang="ja-JP" altLang="en-US"/>
            </a:pPr>
            <a:r>
              <a:rPr lang="ja-JP" altLang="en-US" sz="1400" b="1">
                <a:solidFill>
                  <a:srgbClr val="FF0000"/>
                </a:solidFill>
                <a:latin typeface="ＭＳ ゴシック"/>
                <a:ea typeface="ＭＳ ゴシック"/>
              </a:rPr>
              <a:t>避難が難しい状態です。</a:t>
            </a:r>
            <a:endParaRPr lang="ja-JP" altLang="en-US" sz="1400" b="1">
              <a:solidFill>
                <a:srgbClr val="FF0000"/>
              </a:solidFill>
              <a:latin typeface="ＭＳ ゴシック"/>
              <a:ea typeface="ＭＳ ゴシック"/>
            </a:endParaRPr>
          </a:p>
          <a:p>
            <a:pPr algn="l">
              <a:defRPr lang="ja-JP" altLang="en-US"/>
            </a:pPr>
            <a:r>
              <a:rPr lang="ja-JP" altLang="en-US" sz="1400" b="1">
                <a:solidFill>
                  <a:srgbClr val="FF0000"/>
                </a:solidFill>
                <a:latin typeface="ＭＳ ゴシック"/>
                <a:ea typeface="ＭＳ ゴシック"/>
              </a:rPr>
              <a:t>・垂直避難（水害の場合水没しない高さまで避難）、水平避難（土砂崩れの可能性がある場合、平坦</a:t>
            </a:r>
            <a:endParaRPr lang="ja-JP" altLang="en-US" sz="1400" b="1">
              <a:solidFill>
                <a:srgbClr val="FF0000"/>
              </a:solidFill>
              <a:latin typeface="ＭＳ ゴシック"/>
              <a:ea typeface="ＭＳ ゴシック"/>
            </a:endParaRPr>
          </a:p>
          <a:p>
            <a:pPr algn="l">
              <a:defRPr lang="ja-JP" altLang="en-US"/>
            </a:pPr>
            <a:r>
              <a:rPr lang="ja-JP" altLang="en-US" sz="1400" b="1">
                <a:solidFill>
                  <a:srgbClr val="FF0000"/>
                </a:solidFill>
                <a:latin typeface="ＭＳ ゴシック"/>
                <a:ea typeface="ＭＳ ゴシック"/>
              </a:rPr>
              <a:t>　</a:t>
            </a:r>
            <a:r>
              <a:rPr lang="ja-JP" altLang="en-US" sz="1400" b="1">
                <a:solidFill>
                  <a:srgbClr val="FF0000"/>
                </a:solidFill>
                <a:latin typeface="ＭＳ ゴシック"/>
                <a:ea typeface="ＭＳ ゴシック"/>
              </a:rPr>
              <a:t>な場所に避難）を速やかに行い、命を守る行動をしてください。</a:t>
            </a:r>
            <a:endParaRPr lang="ja-JP" altLang="en-US" sz="1400" b="1">
              <a:solidFill>
                <a:srgbClr val="FF0000"/>
              </a:solidFill>
              <a:latin typeface="ＭＳ ゴシック"/>
              <a:ea typeface="ＭＳ ゴシック"/>
            </a:endParaRPr>
          </a:p>
          <a:p>
            <a:pPr algn="ctr">
              <a:defRPr lang="ja-JP" altLang="en-US"/>
            </a:pPr>
            <a:r>
              <a:rPr lang="ja-JP" altLang="en-US" sz="3600" b="1">
                <a:solidFill>
                  <a:srgbClr val="FF0000"/>
                </a:solidFill>
                <a:latin typeface="ＭＳ ゴシック"/>
                <a:ea typeface="ＭＳ ゴシック"/>
              </a:rPr>
              <a:t>命を</a:t>
            </a:r>
            <a:r>
              <a:rPr lang="ja-JP" altLang="en-US" sz="3600" b="1">
                <a:solidFill>
                  <a:srgbClr val="FF0000"/>
                </a:solidFill>
                <a:latin typeface="ＭＳ ゴシック"/>
                <a:ea typeface="ＭＳ ゴシック"/>
              </a:rPr>
              <a:t>優先する行動を取ってください。</a:t>
            </a:r>
            <a:endParaRPr lang="ja-JP" altLang="en-US" sz="3600" b="1">
              <a:solidFill>
                <a:srgbClr val="FF0000"/>
              </a:solidFill>
              <a:latin typeface="ＭＳ ゴシック"/>
              <a:ea typeface="ＭＳ ゴシック"/>
            </a:endParaRPr>
          </a:p>
          <a:p>
            <a:pPr algn="l">
              <a:defRPr lang="ja-JP" altLang="en-US"/>
            </a:pPr>
            <a:endParaRPr lang="ja-JP" altLang="en-US" sz="1400" b="1">
              <a:solidFill>
                <a:srgbClr val="FF0000"/>
              </a:solidFill>
              <a:latin typeface="ＭＳ ゴシック"/>
              <a:ea typeface="ＭＳ ゴシック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標準">
  <a:themeElements>
    <a:clrScheme name="標準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標準">
      <a:majorFont>
        <a:latin typeface="游ゴシック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標準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標準">
  <a:themeElements>
    <a:clrScheme name="標準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標準">
      <a:majorFont>
        <a:latin typeface="游ゴシック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標準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docProps/app.xml><?xml version="1.0" encoding="utf-8"?>
<Properties xmlns:vt="http://schemas.openxmlformats.org/officeDocument/2006/docPropsVTypes" xmlns="http://schemas.openxmlformats.org/officeDocument/2006/extended-properties">
  <Application>JUST Focus</Application>
  <Company>柴田町</Company>
  <AppVersion>5.0.4</AppVersion>
  <PresentationFormat>ユーザー設定</PresentationFormat>
  <Slides>6</Slides>
  <Notes>0</Notes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加藤　薫</dc:creator>
  <cp:lastModifiedBy>加藤　薫</cp:lastModifiedBy>
  <dcterms:created xsi:type="dcterms:W3CDTF">2026-09-09T04:55:21Z</dcterms:created>
  <dcterms:modified xsi:type="dcterms:W3CDTF">2026-09-16T00:35:18Z</dcterms:modified>
  <cp:revision>22</cp:revision>
</cp:coreProperties>
</file>

<file path=docProps/custom.xml><?xml version="1.0" encoding="utf-8"?>
<Properties xmlns:vt="http://schemas.openxmlformats.org/officeDocument/2006/docPropsVTypes" xmlns="http://schemas.openxmlformats.org/officeDocument/2006/custom-properties"/>
</file>